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6" r:id="rId4"/>
    <p:sldId id="268" r:id="rId5"/>
  </p:sldIdLst>
  <p:sldSz cx="9144000" cy="6858000" type="screen4x3"/>
  <p:notesSz cx="7099300" cy="10234613"/>
  <p:defaultTextStyle>
    <a:defPPr>
      <a:defRPr lang="de-A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AA0A"/>
    <a:srgbClr val="E6AA1E"/>
    <a:srgbClr val="E6AA3C"/>
    <a:srgbClr val="E6AA00"/>
    <a:srgbClr val="E6B41E"/>
    <a:srgbClr val="838485"/>
    <a:srgbClr val="E6AA32"/>
    <a:srgbClr val="BD8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0" d="100"/>
          <a:sy n="110" d="100"/>
        </p:scale>
        <p:origin x="-8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CAFCF-C689-48EE-8574-325087A87CB1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11789790"/>
      </p:ext>
    </p:extLst>
  </p:cSld>
  <p:clrMapOvr>
    <a:masterClrMapping/>
  </p:clrMapOvr>
  <p:transition spd="slow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A0837-5DF7-4942-B28F-F0BF6756EDF3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34694117"/>
      </p:ext>
    </p:extLst>
  </p:cSld>
  <p:clrMapOvr>
    <a:masterClrMapping/>
  </p:clrMapOvr>
  <p:transition spd="slow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17296-8321-43F7-8ECA-AA14ABEDBA53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04147783"/>
      </p:ext>
    </p:extLst>
  </p:cSld>
  <p:clrMapOvr>
    <a:masterClrMapping/>
  </p:clrMapOvr>
  <p:transition spd="slow" advTm="1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317CB-4493-41CE-B55C-C5D5AC094823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7698586"/>
      </p:ext>
    </p:extLst>
  </p:cSld>
  <p:clrMapOvr>
    <a:masterClrMapping/>
  </p:clrMapOvr>
  <p:transition spd="slow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77150-AEA4-4900-A6E4-819B5A51A8C4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019736"/>
      </p:ext>
    </p:extLst>
  </p:cSld>
  <p:clrMapOvr>
    <a:masterClrMapping/>
  </p:clrMapOvr>
  <p:transition spd="slow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7C86A-86F4-4823-B0C8-07CECD9F3D0C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23002883"/>
      </p:ext>
    </p:extLst>
  </p:cSld>
  <p:clrMapOvr>
    <a:masterClrMapping/>
  </p:clrMapOvr>
  <p:transition spd="slow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9A5DE-DD76-448D-967C-5B414879DF9C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7991814"/>
      </p:ext>
    </p:extLst>
  </p:cSld>
  <p:clrMapOvr>
    <a:masterClrMapping/>
  </p:clrMapOvr>
  <p:transition spd="slow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D69CF-9A01-4F74-88E0-7DAF220578D1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22965326"/>
      </p:ext>
    </p:extLst>
  </p:cSld>
  <p:clrMapOvr>
    <a:masterClrMapping/>
  </p:clrMapOvr>
  <p:transition spd="slow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1C409-0883-4B45-A40F-5C2C3B7260D7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6659117"/>
      </p:ext>
    </p:extLst>
  </p:cSld>
  <p:clrMapOvr>
    <a:masterClrMapping/>
  </p:clrMapOvr>
  <p:transition spd="slow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8362E-9D18-4E86-9CAF-6CACE39E7486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5862029"/>
      </p:ext>
    </p:extLst>
  </p:cSld>
  <p:clrMapOvr>
    <a:masterClrMapping/>
  </p:clrMapOvr>
  <p:transition spd="slow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BA54F-8F24-4772-9C7D-2759099B954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44322543"/>
      </p:ext>
    </p:extLst>
  </p:cSld>
  <p:clrMapOvr>
    <a:masterClrMapping/>
  </p:clrMapOvr>
  <p:transition spd="slow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788D1-7A73-4FAE-BCB6-D6E71748F1BD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1599230"/>
      </p:ext>
    </p:extLst>
  </p:cSld>
  <p:clrMapOvr>
    <a:masterClrMapping/>
  </p:clrMapOvr>
  <p:transition spd="slow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Textmasterformate durch Klicken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CDE0D60-F9B1-44E7-A511-4557FA3A594C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10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g"/><Relationship Id="rId4" Type="http://schemas.openxmlformats.org/officeDocument/2006/relationships/hyperlink" Target="http://youtu.be/BefugjuQqR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Logogart"/>
          <p:cNvPicPr>
            <a:picLocks noChangeAspect="1" noChangeArrowheads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25" y="188913"/>
            <a:ext cx="1258888" cy="1031875"/>
          </a:xfrm>
          <a:noFill/>
        </p:spPr>
      </p:pic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468313" y="476250"/>
            <a:ext cx="403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2400" b="1" dirty="0" smtClean="0"/>
              <a:t>Digger </a:t>
            </a:r>
            <a:r>
              <a:rPr lang="de-AT" altLang="de-DE" sz="2400" b="1" dirty="0" err="1" smtClean="0"/>
              <a:t>Machine</a:t>
            </a:r>
            <a:endParaRPr lang="de-AT" altLang="de-DE" sz="24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556792"/>
            <a:ext cx="7059261" cy="4173605"/>
          </a:xfrm>
          <a:prstGeom prst="rect">
            <a:avLst/>
          </a:prstGeom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2769956" y="5730397"/>
            <a:ext cx="4032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800" b="1" dirty="0" err="1" smtClean="0">
                <a:solidFill>
                  <a:srgbClr val="996633"/>
                </a:solidFill>
              </a:rPr>
              <a:t>Right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for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motoricity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training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smtClean="0">
                <a:solidFill>
                  <a:srgbClr val="33CC33"/>
                </a:solidFill>
              </a:rPr>
              <a:t>for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children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aged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3-7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468311" y="1264404"/>
            <a:ext cx="45357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800" b="1" dirty="0" smtClean="0">
                <a:solidFill>
                  <a:srgbClr val="996633"/>
                </a:solidFill>
              </a:rPr>
              <a:t>Natural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Beech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Wood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err="1" smtClean="0">
                <a:solidFill>
                  <a:srgbClr val="33CC33"/>
                </a:solidFill>
              </a:rPr>
              <a:t>Very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stable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in 25 mm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wood-thickness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pic>
        <p:nvPicPr>
          <p:cNvPr id="5" name="a lucky day Heiko Kl++h - PROUD MUSIC LIBRARY - Production Music &amp; GEMAfre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8223" y="5999989"/>
            <a:ext cx="3600" cy="3600"/>
          </a:xfrm>
          <a:prstGeom prst="rect">
            <a:avLst/>
          </a:prstGeom>
        </p:spPr>
      </p:pic>
    </p:spTree>
  </p:cSld>
  <p:clrMapOvr>
    <a:masterClrMapping/>
  </p:clrMapOvr>
  <p:transition spd="slow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12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ogogart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25" y="188913"/>
            <a:ext cx="1258888" cy="1031875"/>
          </a:xfrm>
          <a:noFill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8313" y="476250"/>
            <a:ext cx="403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2400" b="1" dirty="0" smtClean="0"/>
              <a:t>Digger </a:t>
            </a:r>
            <a:r>
              <a:rPr lang="de-AT" altLang="de-DE" sz="2400" b="1" dirty="0" err="1" smtClean="0"/>
              <a:t>Machine</a:t>
            </a:r>
            <a:endParaRPr lang="de-AT" altLang="de-DE" sz="2400" b="1" dirty="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292111" y="1268760"/>
            <a:ext cx="309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800" b="1" dirty="0" smtClean="0">
                <a:solidFill>
                  <a:srgbClr val="996633"/>
                </a:solidFill>
              </a:rPr>
              <a:t>Big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digger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shovel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smtClean="0">
                <a:solidFill>
                  <a:srgbClr val="33CC33"/>
                </a:solidFill>
              </a:rPr>
              <a:t>~ 1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liter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/ 34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fl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oz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volume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4292111" y="2996952"/>
            <a:ext cx="36718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800" b="1" dirty="0" err="1" smtClean="0">
                <a:solidFill>
                  <a:srgbClr val="996633"/>
                </a:solidFill>
              </a:rPr>
              <a:t>Undestroyable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plastic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wheels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err="1" smtClean="0">
                <a:solidFill>
                  <a:srgbClr val="33CC33"/>
                </a:solidFill>
              </a:rPr>
              <a:t>each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in an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other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colour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00" y="1268760"/>
            <a:ext cx="2340524" cy="155619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00" y="2996952"/>
            <a:ext cx="2340524" cy="15562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00" y="4753120"/>
            <a:ext cx="2340524" cy="1556200"/>
          </a:xfrm>
          <a:prstGeom prst="rect">
            <a:avLst/>
          </a:prstGeom>
        </p:spPr>
      </p:pic>
      <p:sp>
        <p:nvSpPr>
          <p:cNvPr id="15" name="Text Box 65"/>
          <p:cNvSpPr txBox="1">
            <a:spLocks noChangeArrowheads="1"/>
          </p:cNvSpPr>
          <p:nvPr/>
        </p:nvSpPr>
        <p:spPr bwMode="auto">
          <a:xfrm>
            <a:off x="4292110" y="4753120"/>
            <a:ext cx="36718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800" b="1" dirty="0" smtClean="0">
                <a:solidFill>
                  <a:srgbClr val="996633"/>
                </a:solidFill>
              </a:rPr>
              <a:t>Security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handles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err="1" smtClean="0">
                <a:solidFill>
                  <a:srgbClr val="33CC33"/>
                </a:solidFill>
              </a:rPr>
              <a:t>with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hilt-bow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grips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,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protect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fingers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ransition spd="slow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ogogart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25" y="188913"/>
            <a:ext cx="1258888" cy="1031875"/>
          </a:xfrm>
          <a:noFill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68313" y="476250"/>
            <a:ext cx="403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2400" b="1" dirty="0" smtClean="0"/>
              <a:t>Digger </a:t>
            </a:r>
            <a:r>
              <a:rPr lang="de-AT" altLang="de-DE" sz="2400" b="1" dirty="0" err="1" smtClean="0"/>
              <a:t>Machine</a:t>
            </a:r>
            <a:endParaRPr lang="de-AT" altLang="de-DE" sz="2400" b="1" dirty="0"/>
          </a:p>
        </p:txBody>
      </p:sp>
      <p:sp>
        <p:nvSpPr>
          <p:cNvPr id="7" name="Text Box 50"/>
          <p:cNvSpPr txBox="1">
            <a:spLocks noChangeArrowheads="1"/>
          </p:cNvSpPr>
          <p:nvPr/>
        </p:nvSpPr>
        <p:spPr bwMode="auto">
          <a:xfrm>
            <a:off x="3995936" y="1343670"/>
            <a:ext cx="4680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800" b="1" dirty="0" err="1" smtClean="0">
                <a:solidFill>
                  <a:srgbClr val="996633"/>
                </a:solidFill>
              </a:rPr>
              <a:t>Swivelling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err="1" smtClean="0">
                <a:solidFill>
                  <a:srgbClr val="33CC33"/>
                </a:solidFill>
              </a:rPr>
              <a:t>Full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functional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mechanics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,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feel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like on a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big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digger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2376264" cy="157996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84984"/>
            <a:ext cx="2376264" cy="1579963"/>
          </a:xfrm>
          <a:prstGeom prst="rect">
            <a:avLst/>
          </a:prstGeom>
        </p:spPr>
      </p:pic>
      <p:sp>
        <p:nvSpPr>
          <p:cNvPr id="12" name="Text Box 50"/>
          <p:cNvSpPr txBox="1">
            <a:spLocks noChangeArrowheads="1"/>
          </p:cNvSpPr>
          <p:nvPr/>
        </p:nvSpPr>
        <p:spPr bwMode="auto">
          <a:xfrm>
            <a:off x="3995936" y="3284984"/>
            <a:ext cx="4680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800" b="1" dirty="0" smtClean="0">
                <a:solidFill>
                  <a:srgbClr val="996633"/>
                </a:solidFill>
              </a:rPr>
              <a:t>Seat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with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back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rest</a:t>
            </a:r>
            <a:endParaRPr lang="de-AT" altLang="de-DE" sz="1800" b="1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AT" altLang="de-DE" sz="1400" b="1" dirty="0" smtClean="0">
                <a:solidFill>
                  <a:srgbClr val="33CC33"/>
                </a:solidFill>
              </a:rPr>
              <a:t>Made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of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stable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beech</a:t>
            </a:r>
            <a:r>
              <a:rPr lang="de-AT" altLang="de-DE" sz="14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400" b="1" dirty="0" err="1" smtClean="0">
                <a:solidFill>
                  <a:srgbClr val="33CC33"/>
                </a:solidFill>
              </a:rPr>
              <a:t>hard-wood</a:t>
            </a:r>
            <a:endParaRPr lang="de-AT" altLang="de-DE" sz="1400" b="1" dirty="0">
              <a:solidFill>
                <a:srgbClr val="33CC33"/>
              </a:solidFill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730868"/>
            <a:ext cx="1823592" cy="792088"/>
          </a:xfrm>
          <a:prstGeom prst="rect">
            <a:avLst/>
          </a:prstGeom>
        </p:spPr>
      </p:pic>
    </p:spTree>
  </p:cSld>
  <p:clrMapOvr>
    <a:masterClrMapping/>
  </p:clrMapOvr>
  <p:transition spd="slow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ogogart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25" y="188913"/>
            <a:ext cx="1258888" cy="1031875"/>
          </a:xfr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8313" y="476250"/>
            <a:ext cx="403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2400" b="1" dirty="0" smtClean="0"/>
              <a:t>Digger </a:t>
            </a:r>
            <a:r>
              <a:rPr lang="de-AT" altLang="de-DE" sz="2400" b="1" dirty="0" err="1" smtClean="0"/>
              <a:t>Machine</a:t>
            </a:r>
            <a:endParaRPr lang="de-AT" altLang="de-DE" sz="2400" b="1" dirty="0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971550" y="1268760"/>
            <a:ext cx="2663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800" b="1" dirty="0" err="1" smtClean="0">
                <a:solidFill>
                  <a:srgbClr val="996633"/>
                </a:solidFill>
              </a:rPr>
              <a:t>Product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996633"/>
                </a:solidFill>
              </a:rPr>
              <a:t>Datas</a:t>
            </a:r>
            <a:r>
              <a:rPr lang="de-AT" altLang="de-DE" sz="1800" b="1" dirty="0" smtClean="0">
                <a:solidFill>
                  <a:srgbClr val="996633"/>
                </a:solidFill>
              </a:rPr>
              <a:t>:</a:t>
            </a:r>
            <a:endParaRPr lang="de-AT" altLang="de-DE" sz="1800" b="1" dirty="0">
              <a:solidFill>
                <a:srgbClr val="996633"/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539750" y="1844824"/>
            <a:ext cx="316815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b="1" dirty="0" smtClean="0"/>
              <a:t>Size:</a:t>
            </a:r>
            <a:r>
              <a:rPr lang="de-AT" altLang="de-DE" sz="1400" dirty="0" smtClean="0"/>
              <a:t>                      </a:t>
            </a:r>
            <a:endParaRPr lang="de-AT" altLang="de-DE" sz="14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err="1" smtClean="0"/>
              <a:t>Length</a:t>
            </a:r>
            <a:r>
              <a:rPr lang="de-AT" altLang="de-DE" sz="1400" dirty="0" smtClean="0"/>
              <a:t>:                   65 cm  </a:t>
            </a:r>
            <a:r>
              <a:rPr lang="de-AT" altLang="de-DE" sz="1200" i="1" dirty="0" smtClean="0"/>
              <a:t>/ 2.1ft. </a:t>
            </a:r>
            <a:endParaRPr lang="de-AT" altLang="de-DE" sz="1200" i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smtClean="0"/>
              <a:t>Width:                     32 cm </a:t>
            </a:r>
            <a:r>
              <a:rPr lang="de-AT" altLang="de-DE" sz="1200" i="1" dirty="0" smtClean="0"/>
              <a:t>/ 1.0ft.</a:t>
            </a:r>
            <a:endParaRPr lang="de-AT" altLang="de-DE" sz="1200" i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smtClean="0"/>
              <a:t>Height:                    75 cm </a:t>
            </a:r>
            <a:r>
              <a:rPr lang="de-AT" altLang="de-DE" sz="1200" i="1" dirty="0" smtClean="0"/>
              <a:t>/ 2.5ft.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smtClean="0"/>
              <a:t>Extended </a:t>
            </a:r>
            <a:r>
              <a:rPr lang="de-AT" altLang="de-DE" sz="1400" dirty="0" err="1" smtClean="0"/>
              <a:t>length</a:t>
            </a:r>
            <a:r>
              <a:rPr lang="de-AT" altLang="de-DE" sz="1400" dirty="0" smtClean="0"/>
              <a:t>:  133 cm </a:t>
            </a:r>
            <a:r>
              <a:rPr lang="de-AT" altLang="de-DE" sz="1200" i="1" dirty="0" smtClean="0"/>
              <a:t>/ 4.3ft</a:t>
            </a:r>
            <a:r>
              <a:rPr lang="de-AT" altLang="de-DE" sz="1400" dirty="0" smtClean="0"/>
              <a:t>.</a:t>
            </a:r>
            <a:endParaRPr lang="de-AT" altLang="de-DE" sz="1400" dirty="0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1152525" y="3926384"/>
            <a:ext cx="2663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800" b="1" dirty="0" err="1" smtClean="0">
                <a:solidFill>
                  <a:srgbClr val="33CC33"/>
                </a:solidFill>
              </a:rPr>
              <a:t>Logistic</a:t>
            </a:r>
            <a:r>
              <a:rPr lang="de-AT" altLang="de-DE" sz="1800" b="1" dirty="0" smtClean="0">
                <a:solidFill>
                  <a:srgbClr val="33CC33"/>
                </a:solidFill>
              </a:rPr>
              <a:t> </a:t>
            </a:r>
            <a:r>
              <a:rPr lang="de-AT" altLang="de-DE" sz="1800" b="1" dirty="0" err="1" smtClean="0">
                <a:solidFill>
                  <a:srgbClr val="33CC33"/>
                </a:solidFill>
              </a:rPr>
              <a:t>datas</a:t>
            </a:r>
            <a:r>
              <a:rPr lang="de-AT" altLang="de-DE" sz="1800" b="1" dirty="0" smtClean="0">
                <a:solidFill>
                  <a:srgbClr val="33CC33"/>
                </a:solidFill>
              </a:rPr>
              <a:t>:</a:t>
            </a:r>
            <a:endParaRPr lang="de-AT" altLang="de-DE" sz="1800" b="1" dirty="0">
              <a:solidFill>
                <a:srgbClr val="33CC33"/>
              </a:solidFill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395288" y="4420850"/>
            <a:ext cx="69850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err="1" smtClean="0"/>
              <a:t>Packing</a:t>
            </a:r>
            <a:r>
              <a:rPr lang="de-AT" altLang="de-DE" sz="1400" dirty="0" smtClean="0"/>
              <a:t> </a:t>
            </a:r>
            <a:r>
              <a:rPr lang="de-AT" altLang="de-DE" sz="1400" dirty="0" err="1" smtClean="0"/>
              <a:t>size</a:t>
            </a:r>
            <a:r>
              <a:rPr lang="de-AT" altLang="de-DE" sz="1400" dirty="0" smtClean="0"/>
              <a:t>:</a:t>
            </a:r>
            <a:r>
              <a:rPr lang="de-AT" altLang="de-DE" sz="1400" dirty="0"/>
              <a:t>	L: </a:t>
            </a:r>
            <a:r>
              <a:rPr lang="de-AT" altLang="de-DE" sz="1400" dirty="0" smtClean="0"/>
              <a:t>68.5 </a:t>
            </a:r>
            <a:r>
              <a:rPr lang="de-AT" altLang="de-DE" sz="1400" dirty="0"/>
              <a:t>x </a:t>
            </a:r>
            <a:r>
              <a:rPr lang="de-AT" altLang="de-DE" sz="1400" dirty="0" smtClean="0"/>
              <a:t>W: 38 </a:t>
            </a:r>
            <a:r>
              <a:rPr lang="de-AT" altLang="de-DE" sz="1400" dirty="0"/>
              <a:t>x H: </a:t>
            </a:r>
            <a:r>
              <a:rPr lang="de-AT" altLang="de-DE" sz="1400" dirty="0" smtClean="0"/>
              <a:t>11.5 cm /  </a:t>
            </a:r>
            <a:r>
              <a:rPr lang="de-AT" altLang="de-DE" sz="1200" i="1" dirty="0" smtClean="0"/>
              <a:t>L: 2.2‘ x W: 1.2‘ x H: 4.5“ </a:t>
            </a:r>
            <a:endParaRPr lang="de-AT" altLang="de-DE" sz="1200" i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err="1" smtClean="0"/>
              <a:t>Weight</a:t>
            </a:r>
            <a:r>
              <a:rPr lang="de-AT" altLang="de-DE" sz="1400" dirty="0" smtClean="0"/>
              <a:t>: </a:t>
            </a:r>
            <a:r>
              <a:rPr lang="de-AT" altLang="de-DE" sz="1400" dirty="0"/>
              <a:t>		</a:t>
            </a:r>
            <a:r>
              <a:rPr lang="de-AT" altLang="de-DE" sz="1400" dirty="0" smtClean="0"/>
              <a:t>7.40 kg  </a:t>
            </a:r>
            <a:r>
              <a:rPr lang="de-AT" altLang="de-DE" sz="1200" i="1" dirty="0" smtClean="0"/>
              <a:t>/  16.31 </a:t>
            </a:r>
            <a:r>
              <a:rPr lang="de-AT" altLang="de-DE" sz="1200" i="1" dirty="0" err="1" smtClean="0"/>
              <a:t>lbs</a:t>
            </a:r>
            <a:endParaRPr lang="de-AT" altLang="de-DE" sz="1200" i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err="1" smtClean="0"/>
              <a:t>Qty</a:t>
            </a:r>
            <a:r>
              <a:rPr lang="de-AT" altLang="de-DE" sz="1400" dirty="0" smtClean="0"/>
              <a:t> per EUR-palette:</a:t>
            </a:r>
            <a:r>
              <a:rPr lang="de-AT" altLang="de-DE" sz="1400" dirty="0"/>
              <a:t>	</a:t>
            </a:r>
            <a:r>
              <a:rPr lang="de-AT" altLang="de-DE" sz="1400" dirty="0" smtClean="0"/>
              <a:t>72 </a:t>
            </a:r>
            <a:r>
              <a:rPr lang="de-AT" altLang="de-DE" sz="1400" dirty="0" err="1" smtClean="0"/>
              <a:t>pcs</a:t>
            </a:r>
            <a:r>
              <a:rPr lang="de-AT" altLang="de-DE" sz="1400" dirty="0" smtClean="0"/>
              <a:t>.</a:t>
            </a:r>
            <a:endParaRPr lang="de-AT" altLang="de-DE" sz="14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smtClean="0"/>
              <a:t>Palette Size:</a:t>
            </a:r>
            <a:r>
              <a:rPr lang="de-AT" altLang="de-DE" sz="1400" dirty="0"/>
              <a:t>	L: </a:t>
            </a:r>
            <a:r>
              <a:rPr lang="de-AT" altLang="de-DE" sz="1400" dirty="0" smtClean="0"/>
              <a:t>137 </a:t>
            </a:r>
            <a:r>
              <a:rPr lang="de-AT" altLang="de-DE" sz="1400" dirty="0"/>
              <a:t>x B: 80 x H: </a:t>
            </a:r>
            <a:r>
              <a:rPr lang="de-AT" altLang="de-DE" sz="1400" dirty="0" smtClean="0"/>
              <a:t>213 cm  </a:t>
            </a:r>
            <a:r>
              <a:rPr lang="de-AT" altLang="de-DE" sz="1200" i="1" dirty="0" smtClean="0"/>
              <a:t>/ L: 4.5‘ x W: 2.6‘ x H: 7‘</a:t>
            </a:r>
            <a:endParaRPr lang="de-AT" altLang="de-DE" sz="1200" i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400" dirty="0" err="1" smtClean="0"/>
              <a:t>Qty</a:t>
            </a:r>
            <a:r>
              <a:rPr lang="de-AT" altLang="de-DE" sz="1400" dirty="0" smtClean="0"/>
              <a:t> </a:t>
            </a:r>
            <a:r>
              <a:rPr lang="de-AT" altLang="de-DE" sz="1400" dirty="0" err="1" smtClean="0"/>
              <a:t>container</a:t>
            </a:r>
            <a:r>
              <a:rPr lang="de-AT" altLang="de-DE" sz="1400" dirty="0" smtClean="0"/>
              <a:t>:</a:t>
            </a:r>
            <a:r>
              <a:rPr lang="de-AT" altLang="de-DE" sz="1400" dirty="0"/>
              <a:t>	</a:t>
            </a:r>
            <a:r>
              <a:rPr lang="de-AT" altLang="de-DE" sz="1400" dirty="0" smtClean="0"/>
              <a:t>792 </a:t>
            </a:r>
            <a:r>
              <a:rPr lang="de-AT" altLang="de-DE" sz="1400" dirty="0"/>
              <a:t>/ </a:t>
            </a:r>
            <a:r>
              <a:rPr lang="de-AT" altLang="de-DE" sz="1400" dirty="0" smtClean="0"/>
              <a:t>1,584 </a:t>
            </a:r>
            <a:r>
              <a:rPr lang="de-AT" altLang="de-DE" sz="1400" dirty="0" err="1" smtClean="0"/>
              <a:t>pcs</a:t>
            </a:r>
            <a:r>
              <a:rPr lang="de-AT" altLang="de-DE" sz="1400" dirty="0" smtClean="0"/>
              <a:t>. (</a:t>
            </a:r>
            <a:r>
              <a:rPr lang="de-AT" altLang="de-DE" sz="1400" dirty="0" err="1" smtClean="0"/>
              <a:t>palette</a:t>
            </a:r>
            <a:r>
              <a:rPr lang="de-AT" altLang="de-DE" sz="1400" dirty="0" smtClean="0"/>
              <a:t> </a:t>
            </a:r>
            <a:r>
              <a:rPr lang="de-AT" altLang="de-DE" sz="1400" dirty="0" err="1" smtClean="0"/>
              <a:t>loaded</a:t>
            </a:r>
            <a:r>
              <a:rPr lang="de-AT" altLang="de-DE" sz="1400" dirty="0"/>
              <a:t>!) </a:t>
            </a:r>
            <a:endParaRPr lang="de-AT" altLang="de-DE" sz="1000" dirty="0"/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5004048" y="6092825"/>
            <a:ext cx="25209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1600" b="1" dirty="0" smtClean="0"/>
              <a:t>A Quality </a:t>
            </a:r>
            <a:r>
              <a:rPr lang="de-AT" altLang="de-DE" sz="1600" b="1" dirty="0" err="1" smtClean="0"/>
              <a:t>Product</a:t>
            </a:r>
            <a:r>
              <a:rPr lang="de-AT" altLang="de-DE" sz="1600" b="1" dirty="0" smtClean="0"/>
              <a:t> </a:t>
            </a:r>
            <a:r>
              <a:rPr lang="de-AT" altLang="de-DE" sz="1600" b="1" dirty="0" err="1" smtClean="0"/>
              <a:t>from</a:t>
            </a:r>
            <a:endParaRPr lang="de-AT" altLang="de-DE" sz="1800" dirty="0"/>
          </a:p>
        </p:txBody>
      </p:sp>
      <p:pic>
        <p:nvPicPr>
          <p:cNvPr id="24594" name="Picture 18" descr="Austria_A_screen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884863"/>
            <a:ext cx="7207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16" name="AutoShape 40">
            <a:hlinkClick r:id="rId4" highlightClick="1"/>
          </p:cNvPr>
          <p:cNvSpPr>
            <a:spLocks noChangeArrowheads="1"/>
          </p:cNvSpPr>
          <p:nvPr/>
        </p:nvSpPr>
        <p:spPr bwMode="auto">
          <a:xfrm>
            <a:off x="8243888" y="5876925"/>
            <a:ext cx="682625" cy="466725"/>
          </a:xfrm>
          <a:prstGeom prst="actionButtonMovi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24617" name="Text Box 41"/>
          <p:cNvSpPr txBox="1">
            <a:spLocks noChangeArrowheads="1"/>
          </p:cNvSpPr>
          <p:nvPr/>
        </p:nvSpPr>
        <p:spPr bwMode="auto">
          <a:xfrm>
            <a:off x="8132763" y="5684838"/>
            <a:ext cx="9366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AT" altLang="de-DE" sz="900" b="1" dirty="0" smtClean="0">
                <a:solidFill>
                  <a:srgbClr val="FF0000"/>
                </a:solidFill>
              </a:rPr>
              <a:t>Start Video</a:t>
            </a:r>
            <a:endParaRPr lang="de-AT" altLang="de-DE" sz="900" b="1" dirty="0">
              <a:solidFill>
                <a:srgbClr val="FF0000"/>
              </a:solidFill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393" y="1635473"/>
            <a:ext cx="4184991" cy="2474267"/>
          </a:xfrm>
          <a:prstGeom prst="rect">
            <a:avLst/>
          </a:prstGeom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9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/>
      <p:bldP spid="24590" grpId="0"/>
      <p:bldP spid="24591" grpId="0"/>
      <p:bldP spid="24592" grpId="0"/>
      <p:bldP spid="24593" grpId="0"/>
      <p:bldP spid="24616" grpId="0" animBg="1"/>
      <p:bldP spid="24617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Bildschirmpräsentation (4:3)</PresentationFormat>
  <Paragraphs>32</Paragraphs>
  <Slides>4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Calibri</vt:lpstr>
      <vt:lpstr>Standarddesign</vt:lpstr>
      <vt:lpstr>PowerPoint-Präsentation</vt:lpstr>
      <vt:lpstr>PowerPoint-Präsentation</vt:lpstr>
      <vt:lpstr>PowerPoint-Präsentation</vt:lpstr>
      <vt:lpstr>PowerPoint-Präsentation</vt:lpstr>
    </vt:vector>
  </TitlesOfParts>
  <Company>TU Wien, Studentenlizenz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gatc</dc:creator>
  <cp:lastModifiedBy>Christian Gattinger GASPO</cp:lastModifiedBy>
  <cp:revision>98</cp:revision>
  <cp:lastPrinted>2014-05-02T16:13:36Z</cp:lastPrinted>
  <dcterms:created xsi:type="dcterms:W3CDTF">2010-10-08T10:30:45Z</dcterms:created>
  <dcterms:modified xsi:type="dcterms:W3CDTF">2015-09-28T17:05:19Z</dcterms:modified>
</cp:coreProperties>
</file>